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11" r:id="rId2"/>
    <p:sldId id="280" r:id="rId3"/>
    <p:sldId id="287" r:id="rId4"/>
    <p:sldId id="290" r:id="rId5"/>
    <p:sldId id="299" r:id="rId6"/>
    <p:sldId id="301" r:id="rId7"/>
    <p:sldId id="312" r:id="rId8"/>
    <p:sldId id="313" r:id="rId9"/>
    <p:sldId id="294" r:id="rId10"/>
    <p:sldId id="314" r:id="rId11"/>
    <p:sldId id="315" r:id="rId12"/>
    <p:sldId id="29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62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A6F06-E2AA-28A3-20A0-B22C0C6A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9D9C22-7C28-FB00-6A15-60CF1B602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84AA505-2CED-90F8-DAE5-6B01EDE655B2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D1F7CC-4032-3D04-1533-D9BE6F4B1D06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61B0C6-A3F6-39A8-43BA-CAD3B74130A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3F69ECB-19F8-2626-C615-CAEFE56A8522}"/>
                </a:ext>
              </a:extLst>
            </p:cNvPr>
            <p:cNvSpPr txBox="1"/>
            <p:nvPr/>
          </p:nvSpPr>
          <p:spPr>
            <a:xfrm>
              <a:off x="1523194" y="3006877"/>
              <a:ext cx="6097611" cy="1508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poser et calculer une multiplication. 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826A7AE-559B-4D4E-B64C-71E9140D1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835677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F7E41-C5FE-2356-6470-5D6ABC368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1368C3-477D-CCCD-8213-5095A9DEC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8D6C96C-055B-9144-25A7-8CCD775F2FDC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34 ×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= …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62D5ECE-1DBE-8633-27FB-AA173D6BA3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5592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290FD-AF62-CFB0-B8F1-158884821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7F6F10-86DA-E5ED-EF28-B83CE3F92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3B851C5-E608-AC7F-D0B8-16DE49022C15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34 ×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= …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606281-0C43-EB5B-B448-5EDB7B2C13B7}"/>
              </a:ext>
            </a:extLst>
          </p:cNvPr>
          <p:cNvSpPr txBox="1"/>
          <p:nvPr/>
        </p:nvSpPr>
        <p:spPr>
          <a:xfrm>
            <a:off x="2970530" y="1744090"/>
            <a:ext cx="48671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30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4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5</a:t>
            </a:r>
            <a:r>
              <a:rPr lang="fr-FR" sz="4800" dirty="0"/>
              <a:t> = …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81CD143-F3FF-C183-5558-C1013635B1B3}"/>
              </a:ext>
            </a:extLst>
          </p:cNvPr>
          <p:cNvGrpSpPr/>
          <p:nvPr/>
        </p:nvGrpSpPr>
        <p:grpSpPr>
          <a:xfrm>
            <a:off x="3313136" y="2491894"/>
            <a:ext cx="1519645" cy="898281"/>
            <a:chOff x="3313136" y="2491894"/>
            <a:chExt cx="1519645" cy="898281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444CB4BD-D598-31CA-1366-4B213AAA26BD}"/>
                </a:ext>
              </a:extLst>
            </p:cNvPr>
            <p:cNvSpPr txBox="1"/>
            <p:nvPr/>
          </p:nvSpPr>
          <p:spPr>
            <a:xfrm>
              <a:off x="3402563" y="2805400"/>
              <a:ext cx="13715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150</a:t>
              </a:r>
            </a:p>
          </p:txBody>
        </p:sp>
        <p:sp>
          <p:nvSpPr>
            <p:cNvPr id="5" name="Accolade ouvrante 4">
              <a:extLst>
                <a:ext uri="{FF2B5EF4-FFF2-40B4-BE49-F238E27FC236}">
                  <a16:creationId xmlns:a16="http://schemas.microsoft.com/office/drawing/2014/main" id="{79FFCAF0-7DEC-3802-E740-EE5428FEBA53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AB1D029B-E1C6-9C2D-91F1-A5C50BE20A26}"/>
              </a:ext>
            </a:extLst>
          </p:cNvPr>
          <p:cNvGrpSpPr/>
          <p:nvPr/>
        </p:nvGrpSpPr>
        <p:grpSpPr>
          <a:xfrm>
            <a:off x="5175388" y="2493772"/>
            <a:ext cx="1519645" cy="898281"/>
            <a:chOff x="3313136" y="2491894"/>
            <a:chExt cx="1519645" cy="898281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A0426B3-6DB6-F4DC-41E3-34B3DD13482C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20</a:t>
              </a:r>
            </a:p>
          </p:txBody>
        </p:sp>
        <p:sp>
          <p:nvSpPr>
            <p:cNvPr id="9" name="Accolade ouvrante 8">
              <a:extLst>
                <a:ext uri="{FF2B5EF4-FFF2-40B4-BE49-F238E27FC236}">
                  <a16:creationId xmlns:a16="http://schemas.microsoft.com/office/drawing/2014/main" id="{9B2F6BC1-049C-9469-971E-DED53D24400F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C0F2BFF8-BD24-64AC-9619-57ACBED4E850}"/>
              </a:ext>
            </a:extLst>
          </p:cNvPr>
          <p:cNvSpPr txBox="1"/>
          <p:nvPr/>
        </p:nvSpPr>
        <p:spPr>
          <a:xfrm>
            <a:off x="7037640" y="1744090"/>
            <a:ext cx="133451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170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DB804BE-BFF7-3D9C-2CC3-D41A35B4FA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44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221CF-41BC-4B6E-BD7C-4759B26B1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2A347-5413-207C-C7E8-8F05BEDEC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Pose et calcule dans ton cahier.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3A5E474-4966-AA87-FCD5-7A12FCF0BB50}"/>
              </a:ext>
            </a:extLst>
          </p:cNvPr>
          <p:cNvGrpSpPr/>
          <p:nvPr/>
        </p:nvGrpSpPr>
        <p:grpSpPr>
          <a:xfrm>
            <a:off x="1170085" y="1221586"/>
            <a:ext cx="5035700" cy="584775"/>
            <a:chOff x="325024" y="1590450"/>
            <a:chExt cx="5035700" cy="584775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22037747-B131-8B62-4BA5-A965BAF6D588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21 × 4 = …</a:t>
              </a: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D24DDD2-558B-1B6D-4382-74455712B9E8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1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BB5CF6E2-3828-B461-A55C-D4FA638C2CA0}"/>
              </a:ext>
            </a:extLst>
          </p:cNvPr>
          <p:cNvGrpSpPr/>
          <p:nvPr/>
        </p:nvGrpSpPr>
        <p:grpSpPr>
          <a:xfrm>
            <a:off x="1170085" y="2136446"/>
            <a:ext cx="5035700" cy="584775"/>
            <a:chOff x="325024" y="1590450"/>
            <a:chExt cx="5035700" cy="584775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699151F-CBA5-4525-6B17-3AD15319BD78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43 × 3 = …</a:t>
              </a: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A31552C5-9909-9089-7AA3-A3AA07DEFEB6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2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CAA5D366-07CC-4DF4-F713-3E3FD3204852}"/>
              </a:ext>
            </a:extLst>
          </p:cNvPr>
          <p:cNvGrpSpPr/>
          <p:nvPr/>
        </p:nvGrpSpPr>
        <p:grpSpPr>
          <a:xfrm>
            <a:off x="1170085" y="3051306"/>
            <a:ext cx="5035700" cy="584775"/>
            <a:chOff x="325024" y="1590450"/>
            <a:chExt cx="5035700" cy="584775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20658914-0279-6681-89CB-6DE2B781B042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52 × 5 = …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C04D21CE-A033-9EFF-9F6A-16DB177A0092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3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A774A8A-4B14-AC11-C193-9419ACB69C71}"/>
              </a:ext>
            </a:extLst>
          </p:cNvPr>
          <p:cNvGrpSpPr/>
          <p:nvPr/>
        </p:nvGrpSpPr>
        <p:grpSpPr>
          <a:xfrm>
            <a:off x="1170085" y="3966166"/>
            <a:ext cx="5035700" cy="584775"/>
            <a:chOff x="325024" y="1590450"/>
            <a:chExt cx="5035700" cy="584775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38C51AD9-EF4A-17B5-53B5-83C40ACF03C2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18 × 6 = …</a:t>
              </a:r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DEABDFEC-53C1-450B-4DB7-7455AE4BDB6F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4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7DF5372-6874-42BC-5C1D-8BA2D16C9727}"/>
              </a:ext>
            </a:extLst>
          </p:cNvPr>
          <p:cNvGrpSpPr/>
          <p:nvPr/>
        </p:nvGrpSpPr>
        <p:grpSpPr>
          <a:xfrm>
            <a:off x="1170085" y="4881026"/>
            <a:ext cx="5035700" cy="584775"/>
            <a:chOff x="325024" y="1590450"/>
            <a:chExt cx="5035700" cy="584775"/>
          </a:xfrm>
        </p:grpSpPr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203E6238-E580-9859-CCD6-D4F243284FB4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32 × 7 = …</a:t>
              </a: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92BB61BF-20CD-C3B9-23F4-840362FB1955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5</a:t>
              </a:r>
            </a:p>
          </p:txBody>
        </p:sp>
      </p:grp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61069156-D54E-22A4-BB43-94ED9394E7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980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stratégie de calcul.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C48AC37-02E6-EB29-D747-7152439C7B1F}"/>
              </a:ext>
            </a:extLst>
          </p:cNvPr>
          <p:cNvSpPr/>
          <p:nvPr/>
        </p:nvSpPr>
        <p:spPr>
          <a:xfrm>
            <a:off x="557316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DDCF0E9-ADC5-78F2-C395-8323C07B9D5C}"/>
              </a:ext>
            </a:extLst>
          </p:cNvPr>
          <p:cNvSpPr/>
          <p:nvPr/>
        </p:nvSpPr>
        <p:spPr>
          <a:xfrm>
            <a:off x="557317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F3120FC-9227-3F74-3B22-75162250D471}"/>
              </a:ext>
            </a:extLst>
          </p:cNvPr>
          <p:cNvSpPr/>
          <p:nvPr/>
        </p:nvSpPr>
        <p:spPr>
          <a:xfrm>
            <a:off x="1134798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E44FC8B-823C-E494-BB38-B08A940B019A}"/>
              </a:ext>
            </a:extLst>
          </p:cNvPr>
          <p:cNvSpPr/>
          <p:nvPr/>
        </p:nvSpPr>
        <p:spPr>
          <a:xfrm>
            <a:off x="1134799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68D5B03-05D0-516E-D1CD-DE6038C87822}"/>
              </a:ext>
            </a:extLst>
          </p:cNvPr>
          <p:cNvSpPr txBox="1"/>
          <p:nvPr/>
        </p:nvSpPr>
        <p:spPr>
          <a:xfrm>
            <a:off x="43748" y="4247376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15 fois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F35FC7C-570B-4A4E-C337-1E8B313B616E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15 ×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6942CDAC-E01F-8D71-BFD0-0014EFF870B6}"/>
              </a:ext>
            </a:extLst>
          </p:cNvPr>
          <p:cNvSpPr/>
          <p:nvPr/>
        </p:nvSpPr>
        <p:spPr>
          <a:xfrm>
            <a:off x="557316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400C9BE-32CB-1DE7-951C-3808307115F7}"/>
              </a:ext>
            </a:extLst>
          </p:cNvPr>
          <p:cNvSpPr/>
          <p:nvPr/>
        </p:nvSpPr>
        <p:spPr>
          <a:xfrm>
            <a:off x="113479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5ED0A5B5-A9D9-E805-0E66-9973AD1259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B0B0B06F-4299-15A7-B77A-E42897DFA02D}"/>
              </a:ext>
            </a:extLst>
          </p:cNvPr>
          <p:cNvSpPr/>
          <p:nvPr/>
        </p:nvSpPr>
        <p:spPr>
          <a:xfrm>
            <a:off x="1677456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FABF6197-215C-983C-51B8-09A5B679EA08}"/>
              </a:ext>
            </a:extLst>
          </p:cNvPr>
          <p:cNvSpPr/>
          <p:nvPr/>
        </p:nvSpPr>
        <p:spPr>
          <a:xfrm>
            <a:off x="1677457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A97899D3-D575-B91C-32BE-60CFF9A44C30}"/>
              </a:ext>
            </a:extLst>
          </p:cNvPr>
          <p:cNvSpPr/>
          <p:nvPr/>
        </p:nvSpPr>
        <p:spPr>
          <a:xfrm>
            <a:off x="2254938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0A2DDA9A-41AF-44AD-B1FE-71C23CDC6D4F}"/>
              </a:ext>
            </a:extLst>
          </p:cNvPr>
          <p:cNvSpPr/>
          <p:nvPr/>
        </p:nvSpPr>
        <p:spPr>
          <a:xfrm>
            <a:off x="2254939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AB5DD327-EF80-D98F-E5E4-809CB6F32440}"/>
              </a:ext>
            </a:extLst>
          </p:cNvPr>
          <p:cNvSpPr/>
          <p:nvPr/>
        </p:nvSpPr>
        <p:spPr>
          <a:xfrm>
            <a:off x="1677456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1DB7F5A2-8300-EE6D-DA2C-8A4BCE79BE32}"/>
              </a:ext>
            </a:extLst>
          </p:cNvPr>
          <p:cNvSpPr/>
          <p:nvPr/>
        </p:nvSpPr>
        <p:spPr>
          <a:xfrm>
            <a:off x="225493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A73C8CED-E5A6-D71B-3C65-9A1EB80AAAD1}"/>
              </a:ext>
            </a:extLst>
          </p:cNvPr>
          <p:cNvSpPr/>
          <p:nvPr/>
        </p:nvSpPr>
        <p:spPr>
          <a:xfrm>
            <a:off x="2823126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8189605F-2F10-8CBA-102C-EC52E3DAC37D}"/>
              </a:ext>
            </a:extLst>
          </p:cNvPr>
          <p:cNvSpPr/>
          <p:nvPr/>
        </p:nvSpPr>
        <p:spPr>
          <a:xfrm>
            <a:off x="2823127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E2A41937-0497-271B-2BC7-31F2CAC37285}"/>
              </a:ext>
            </a:extLst>
          </p:cNvPr>
          <p:cNvSpPr/>
          <p:nvPr/>
        </p:nvSpPr>
        <p:spPr>
          <a:xfrm>
            <a:off x="3400608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ABC1A8B9-0C19-F212-685A-E62DCC32DF04}"/>
              </a:ext>
            </a:extLst>
          </p:cNvPr>
          <p:cNvSpPr/>
          <p:nvPr/>
        </p:nvSpPr>
        <p:spPr>
          <a:xfrm>
            <a:off x="3400609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05780EE3-3FC9-48CD-F4B1-B4AFCD3CDAB1}"/>
              </a:ext>
            </a:extLst>
          </p:cNvPr>
          <p:cNvSpPr/>
          <p:nvPr/>
        </p:nvSpPr>
        <p:spPr>
          <a:xfrm>
            <a:off x="2823126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F718D621-B3F6-50C0-10FB-E98A65AF5F28}"/>
              </a:ext>
            </a:extLst>
          </p:cNvPr>
          <p:cNvSpPr/>
          <p:nvPr/>
        </p:nvSpPr>
        <p:spPr>
          <a:xfrm>
            <a:off x="340060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A1776868-D58C-96BF-DA3D-54F9DC75A72D}"/>
              </a:ext>
            </a:extLst>
          </p:cNvPr>
          <p:cNvSpPr/>
          <p:nvPr/>
        </p:nvSpPr>
        <p:spPr>
          <a:xfrm>
            <a:off x="3943266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3B3FF4F2-6567-D5A4-FAF0-F0DA28712888}"/>
              </a:ext>
            </a:extLst>
          </p:cNvPr>
          <p:cNvSpPr/>
          <p:nvPr/>
        </p:nvSpPr>
        <p:spPr>
          <a:xfrm>
            <a:off x="3943267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29C4F79F-6A99-D1A0-53CB-78E086DB4136}"/>
              </a:ext>
            </a:extLst>
          </p:cNvPr>
          <p:cNvSpPr/>
          <p:nvPr/>
        </p:nvSpPr>
        <p:spPr>
          <a:xfrm>
            <a:off x="4520748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39412066-791E-4715-A470-E31F49242084}"/>
              </a:ext>
            </a:extLst>
          </p:cNvPr>
          <p:cNvSpPr/>
          <p:nvPr/>
        </p:nvSpPr>
        <p:spPr>
          <a:xfrm>
            <a:off x="4520749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C41E278-33A7-C5D8-5DCF-36FB3530BD10}"/>
              </a:ext>
            </a:extLst>
          </p:cNvPr>
          <p:cNvSpPr/>
          <p:nvPr/>
        </p:nvSpPr>
        <p:spPr>
          <a:xfrm>
            <a:off x="3943266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1F226C7-FF69-99FA-8FCC-CBD5E3304E67}"/>
              </a:ext>
            </a:extLst>
          </p:cNvPr>
          <p:cNvSpPr/>
          <p:nvPr/>
        </p:nvSpPr>
        <p:spPr>
          <a:xfrm>
            <a:off x="452074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AD4B8B5F-B821-B80B-4310-40B3F65C4FA0}"/>
              </a:ext>
            </a:extLst>
          </p:cNvPr>
          <p:cNvSpPr/>
          <p:nvPr/>
        </p:nvSpPr>
        <p:spPr>
          <a:xfrm>
            <a:off x="5094157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44483682-6D94-17BB-DCE2-48CA768867DF}"/>
              </a:ext>
            </a:extLst>
          </p:cNvPr>
          <p:cNvSpPr/>
          <p:nvPr/>
        </p:nvSpPr>
        <p:spPr>
          <a:xfrm>
            <a:off x="5094158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7B3CF276-E608-D769-3F56-18CD97E83BBA}"/>
              </a:ext>
            </a:extLst>
          </p:cNvPr>
          <p:cNvSpPr/>
          <p:nvPr/>
        </p:nvSpPr>
        <p:spPr>
          <a:xfrm>
            <a:off x="5671639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C346AF68-0F83-7CAD-D818-30B8009B11A7}"/>
              </a:ext>
            </a:extLst>
          </p:cNvPr>
          <p:cNvSpPr/>
          <p:nvPr/>
        </p:nvSpPr>
        <p:spPr>
          <a:xfrm>
            <a:off x="5671640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60695C52-B4DC-4E4F-40DA-139AA55869BD}"/>
              </a:ext>
            </a:extLst>
          </p:cNvPr>
          <p:cNvSpPr/>
          <p:nvPr/>
        </p:nvSpPr>
        <p:spPr>
          <a:xfrm>
            <a:off x="509415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386AE3F5-BBA6-8357-6258-EBC33057996B}"/>
              </a:ext>
            </a:extLst>
          </p:cNvPr>
          <p:cNvSpPr/>
          <p:nvPr/>
        </p:nvSpPr>
        <p:spPr>
          <a:xfrm>
            <a:off x="5671638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E2299F32-D230-A2D4-12AB-AA061DE7194D}"/>
              </a:ext>
            </a:extLst>
          </p:cNvPr>
          <p:cNvSpPr/>
          <p:nvPr/>
        </p:nvSpPr>
        <p:spPr>
          <a:xfrm>
            <a:off x="6214297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437CE3DA-C45A-08B2-9465-E1C0138CFCF0}"/>
              </a:ext>
            </a:extLst>
          </p:cNvPr>
          <p:cNvSpPr/>
          <p:nvPr/>
        </p:nvSpPr>
        <p:spPr>
          <a:xfrm>
            <a:off x="6214298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734810DF-E00E-0760-8568-2A4F79997F73}"/>
              </a:ext>
            </a:extLst>
          </p:cNvPr>
          <p:cNvSpPr/>
          <p:nvPr/>
        </p:nvSpPr>
        <p:spPr>
          <a:xfrm>
            <a:off x="6791779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1465A7FF-CD7F-5314-4BE1-3BF66C3CD819}"/>
              </a:ext>
            </a:extLst>
          </p:cNvPr>
          <p:cNvSpPr/>
          <p:nvPr/>
        </p:nvSpPr>
        <p:spPr>
          <a:xfrm>
            <a:off x="6791780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CC693B9D-056F-5C03-D28C-5D2B96948308}"/>
              </a:ext>
            </a:extLst>
          </p:cNvPr>
          <p:cNvSpPr/>
          <p:nvPr/>
        </p:nvSpPr>
        <p:spPr>
          <a:xfrm>
            <a:off x="621429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5BD8FC3F-1A53-C91A-E127-B46532D77460}"/>
              </a:ext>
            </a:extLst>
          </p:cNvPr>
          <p:cNvSpPr/>
          <p:nvPr/>
        </p:nvSpPr>
        <p:spPr>
          <a:xfrm>
            <a:off x="6791778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E4735D8A-7EF8-2865-745E-9CDA77AF3C66}"/>
              </a:ext>
            </a:extLst>
          </p:cNvPr>
          <p:cNvSpPr/>
          <p:nvPr/>
        </p:nvSpPr>
        <p:spPr>
          <a:xfrm>
            <a:off x="7446377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18E9A65D-C40E-E007-082B-535B4B719A3D}"/>
              </a:ext>
            </a:extLst>
          </p:cNvPr>
          <p:cNvSpPr/>
          <p:nvPr/>
        </p:nvSpPr>
        <p:spPr>
          <a:xfrm>
            <a:off x="7446378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9A44E3E3-46A2-8256-B5AE-1C66CE8D81CE}"/>
              </a:ext>
            </a:extLst>
          </p:cNvPr>
          <p:cNvSpPr/>
          <p:nvPr/>
        </p:nvSpPr>
        <p:spPr>
          <a:xfrm>
            <a:off x="8023859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357C690F-B719-2D82-36DF-BC36F36AF348}"/>
              </a:ext>
            </a:extLst>
          </p:cNvPr>
          <p:cNvSpPr/>
          <p:nvPr/>
        </p:nvSpPr>
        <p:spPr>
          <a:xfrm>
            <a:off x="8023860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4C305F03-9F93-54D6-1E56-98B6AB6D5749}"/>
              </a:ext>
            </a:extLst>
          </p:cNvPr>
          <p:cNvSpPr/>
          <p:nvPr/>
        </p:nvSpPr>
        <p:spPr>
          <a:xfrm>
            <a:off x="744637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D242C275-1CAF-F901-939D-ADD227B2EC63}"/>
              </a:ext>
            </a:extLst>
          </p:cNvPr>
          <p:cNvSpPr/>
          <p:nvPr/>
        </p:nvSpPr>
        <p:spPr>
          <a:xfrm>
            <a:off x="8023858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1E567E95-22C6-7E6A-BC2B-E00DAA6B1209}"/>
              </a:ext>
            </a:extLst>
          </p:cNvPr>
          <p:cNvSpPr/>
          <p:nvPr/>
        </p:nvSpPr>
        <p:spPr>
          <a:xfrm>
            <a:off x="8566517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0DAAE7C7-A518-9D51-88C8-401B779C6A27}"/>
              </a:ext>
            </a:extLst>
          </p:cNvPr>
          <p:cNvSpPr/>
          <p:nvPr/>
        </p:nvSpPr>
        <p:spPr>
          <a:xfrm>
            <a:off x="8566518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FB4C5B04-5DC8-F0BF-9F4C-71A470791C8D}"/>
              </a:ext>
            </a:extLst>
          </p:cNvPr>
          <p:cNvSpPr/>
          <p:nvPr/>
        </p:nvSpPr>
        <p:spPr>
          <a:xfrm>
            <a:off x="856651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414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2B2E9-B770-C842-152D-18BB3A2F2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>
            <a:extLst>
              <a:ext uri="{FF2B5EF4-FFF2-40B4-BE49-F238E27FC236}">
                <a16:creationId xmlns:a16="http://schemas.microsoft.com/office/drawing/2014/main" id="{863FA993-5C53-E100-FAEA-EE015BFBF9F9}"/>
              </a:ext>
            </a:extLst>
          </p:cNvPr>
          <p:cNvSpPr/>
          <p:nvPr/>
        </p:nvSpPr>
        <p:spPr>
          <a:xfrm>
            <a:off x="557316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37D8ACC3-F97F-BADC-5697-EF5CF89BC3B1}"/>
              </a:ext>
            </a:extLst>
          </p:cNvPr>
          <p:cNvSpPr/>
          <p:nvPr/>
        </p:nvSpPr>
        <p:spPr>
          <a:xfrm>
            <a:off x="557317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1262F81-67FF-A88C-8758-2B2EBD4C4F61}"/>
              </a:ext>
            </a:extLst>
          </p:cNvPr>
          <p:cNvSpPr/>
          <p:nvPr/>
        </p:nvSpPr>
        <p:spPr>
          <a:xfrm>
            <a:off x="1134798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96E6557B-9546-B7FF-63BB-B87CC55C87C8}"/>
              </a:ext>
            </a:extLst>
          </p:cNvPr>
          <p:cNvSpPr/>
          <p:nvPr/>
        </p:nvSpPr>
        <p:spPr>
          <a:xfrm>
            <a:off x="1134799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19E85DE-AB63-F124-0B71-671FEAB9AFE6}"/>
              </a:ext>
            </a:extLst>
          </p:cNvPr>
          <p:cNvSpPr txBox="1"/>
          <p:nvPr/>
        </p:nvSpPr>
        <p:spPr>
          <a:xfrm>
            <a:off x="1710758" y="4131515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fois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2E30A20-76B7-4541-42C1-776A4105BE0C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15 ×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9B2BEA53-9297-2DEA-CD02-C69B8641B3B8}"/>
              </a:ext>
            </a:extLst>
          </p:cNvPr>
          <p:cNvSpPr/>
          <p:nvPr/>
        </p:nvSpPr>
        <p:spPr>
          <a:xfrm>
            <a:off x="557316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CDC7A2B-6DB7-F37F-0E04-22C97B1884A9}"/>
              </a:ext>
            </a:extLst>
          </p:cNvPr>
          <p:cNvSpPr/>
          <p:nvPr/>
        </p:nvSpPr>
        <p:spPr>
          <a:xfrm>
            <a:off x="113479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BE96C195-7522-AFA5-4C1A-E538B3ECF7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B1E02C20-C337-BAFD-3ED8-146116898FD2}"/>
              </a:ext>
            </a:extLst>
          </p:cNvPr>
          <p:cNvSpPr/>
          <p:nvPr/>
        </p:nvSpPr>
        <p:spPr>
          <a:xfrm>
            <a:off x="1677456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6F0E5101-11BF-178C-76FF-2DBC04035DDB}"/>
              </a:ext>
            </a:extLst>
          </p:cNvPr>
          <p:cNvSpPr/>
          <p:nvPr/>
        </p:nvSpPr>
        <p:spPr>
          <a:xfrm>
            <a:off x="1677457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EF8AA650-AFB3-590E-8A96-65C21D243C51}"/>
              </a:ext>
            </a:extLst>
          </p:cNvPr>
          <p:cNvSpPr/>
          <p:nvPr/>
        </p:nvSpPr>
        <p:spPr>
          <a:xfrm>
            <a:off x="2254938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F68D658B-916D-2B18-2255-B4CA4297FAFE}"/>
              </a:ext>
            </a:extLst>
          </p:cNvPr>
          <p:cNvSpPr/>
          <p:nvPr/>
        </p:nvSpPr>
        <p:spPr>
          <a:xfrm>
            <a:off x="2254939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37D1BEF0-4921-2020-C834-18514230E4ED}"/>
              </a:ext>
            </a:extLst>
          </p:cNvPr>
          <p:cNvSpPr/>
          <p:nvPr/>
        </p:nvSpPr>
        <p:spPr>
          <a:xfrm>
            <a:off x="1677456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63D2E1E4-DD38-B2CC-F305-E9D85B456327}"/>
              </a:ext>
            </a:extLst>
          </p:cNvPr>
          <p:cNvSpPr/>
          <p:nvPr/>
        </p:nvSpPr>
        <p:spPr>
          <a:xfrm>
            <a:off x="225493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37684D31-F5BE-7CF7-D355-F0A505E7DCCD}"/>
              </a:ext>
            </a:extLst>
          </p:cNvPr>
          <p:cNvSpPr/>
          <p:nvPr/>
        </p:nvSpPr>
        <p:spPr>
          <a:xfrm>
            <a:off x="2823126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58CA1702-A5CF-562E-CB6A-B8AB6CFB8B96}"/>
              </a:ext>
            </a:extLst>
          </p:cNvPr>
          <p:cNvSpPr/>
          <p:nvPr/>
        </p:nvSpPr>
        <p:spPr>
          <a:xfrm>
            <a:off x="2823127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64CD1978-4B83-B2CC-F120-DEA98C74844A}"/>
              </a:ext>
            </a:extLst>
          </p:cNvPr>
          <p:cNvSpPr/>
          <p:nvPr/>
        </p:nvSpPr>
        <p:spPr>
          <a:xfrm>
            <a:off x="3400608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B54C8D09-4E53-C47B-2286-B07F77021681}"/>
              </a:ext>
            </a:extLst>
          </p:cNvPr>
          <p:cNvSpPr/>
          <p:nvPr/>
        </p:nvSpPr>
        <p:spPr>
          <a:xfrm>
            <a:off x="3400609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2D388FC-F6F0-630A-5EB2-11DC5FFE1B0A}"/>
              </a:ext>
            </a:extLst>
          </p:cNvPr>
          <p:cNvSpPr/>
          <p:nvPr/>
        </p:nvSpPr>
        <p:spPr>
          <a:xfrm>
            <a:off x="2823126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2857584C-F8E3-33A4-8984-6F5728D0F794}"/>
              </a:ext>
            </a:extLst>
          </p:cNvPr>
          <p:cNvSpPr/>
          <p:nvPr/>
        </p:nvSpPr>
        <p:spPr>
          <a:xfrm>
            <a:off x="340060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6807FEE7-0911-36C3-07A0-B16D170BFCE8}"/>
              </a:ext>
            </a:extLst>
          </p:cNvPr>
          <p:cNvSpPr/>
          <p:nvPr/>
        </p:nvSpPr>
        <p:spPr>
          <a:xfrm>
            <a:off x="3943266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3E10F50E-1D1A-4E5E-04B9-1B7FDE06476A}"/>
              </a:ext>
            </a:extLst>
          </p:cNvPr>
          <p:cNvSpPr/>
          <p:nvPr/>
        </p:nvSpPr>
        <p:spPr>
          <a:xfrm>
            <a:off x="3943267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186F13C1-030B-099F-40BD-587759E05476}"/>
              </a:ext>
            </a:extLst>
          </p:cNvPr>
          <p:cNvSpPr/>
          <p:nvPr/>
        </p:nvSpPr>
        <p:spPr>
          <a:xfrm>
            <a:off x="4520748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41BEF656-90A0-1A07-8414-67045C259BA4}"/>
              </a:ext>
            </a:extLst>
          </p:cNvPr>
          <p:cNvSpPr/>
          <p:nvPr/>
        </p:nvSpPr>
        <p:spPr>
          <a:xfrm>
            <a:off x="4520749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EAA1969E-D68A-A09A-B716-E5172FE2EC69}"/>
              </a:ext>
            </a:extLst>
          </p:cNvPr>
          <p:cNvSpPr/>
          <p:nvPr/>
        </p:nvSpPr>
        <p:spPr>
          <a:xfrm>
            <a:off x="3943266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6B99A91B-DFD9-C5BF-ABCC-40AEC99D13DB}"/>
              </a:ext>
            </a:extLst>
          </p:cNvPr>
          <p:cNvSpPr/>
          <p:nvPr/>
        </p:nvSpPr>
        <p:spPr>
          <a:xfrm>
            <a:off x="452074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4597ACB4-681F-B8CD-7768-8E651C70D85B}"/>
              </a:ext>
            </a:extLst>
          </p:cNvPr>
          <p:cNvSpPr/>
          <p:nvPr/>
        </p:nvSpPr>
        <p:spPr>
          <a:xfrm>
            <a:off x="5094157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8A09C4D1-C4F3-7484-8E3D-79FDA24656D4}"/>
              </a:ext>
            </a:extLst>
          </p:cNvPr>
          <p:cNvSpPr/>
          <p:nvPr/>
        </p:nvSpPr>
        <p:spPr>
          <a:xfrm>
            <a:off x="5094158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81015D4D-4826-1894-E2B9-C452A2A3A58D}"/>
              </a:ext>
            </a:extLst>
          </p:cNvPr>
          <p:cNvSpPr/>
          <p:nvPr/>
        </p:nvSpPr>
        <p:spPr>
          <a:xfrm>
            <a:off x="5671639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CE16CA14-6EA7-2D58-42EE-D2E00D8C857A}"/>
              </a:ext>
            </a:extLst>
          </p:cNvPr>
          <p:cNvSpPr/>
          <p:nvPr/>
        </p:nvSpPr>
        <p:spPr>
          <a:xfrm>
            <a:off x="5671640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841BE283-4D60-494D-E318-31D5FC634285}"/>
              </a:ext>
            </a:extLst>
          </p:cNvPr>
          <p:cNvSpPr/>
          <p:nvPr/>
        </p:nvSpPr>
        <p:spPr>
          <a:xfrm>
            <a:off x="509415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600459FD-BC58-4840-6039-7E2629B10A76}"/>
              </a:ext>
            </a:extLst>
          </p:cNvPr>
          <p:cNvSpPr/>
          <p:nvPr/>
        </p:nvSpPr>
        <p:spPr>
          <a:xfrm>
            <a:off x="5671638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19B2B77C-EC54-2D71-C1DD-8FD7B4C35B33}"/>
              </a:ext>
            </a:extLst>
          </p:cNvPr>
          <p:cNvSpPr/>
          <p:nvPr/>
        </p:nvSpPr>
        <p:spPr>
          <a:xfrm>
            <a:off x="6214297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FFEE198F-CD8F-0176-0573-69B031441A02}"/>
              </a:ext>
            </a:extLst>
          </p:cNvPr>
          <p:cNvSpPr/>
          <p:nvPr/>
        </p:nvSpPr>
        <p:spPr>
          <a:xfrm>
            <a:off x="6214298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E132EC49-6899-DF80-6FF9-4275DB9CE819}"/>
              </a:ext>
            </a:extLst>
          </p:cNvPr>
          <p:cNvSpPr/>
          <p:nvPr/>
        </p:nvSpPr>
        <p:spPr>
          <a:xfrm>
            <a:off x="6791779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3674E163-E728-378C-D2D7-E538115BED9B}"/>
              </a:ext>
            </a:extLst>
          </p:cNvPr>
          <p:cNvSpPr/>
          <p:nvPr/>
        </p:nvSpPr>
        <p:spPr>
          <a:xfrm>
            <a:off x="6791780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3B99BE56-F161-21ED-3753-770B06A48952}"/>
              </a:ext>
            </a:extLst>
          </p:cNvPr>
          <p:cNvSpPr/>
          <p:nvPr/>
        </p:nvSpPr>
        <p:spPr>
          <a:xfrm>
            <a:off x="621429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CDC7AB02-1337-C640-6BEB-3E5AFF33FA26}"/>
              </a:ext>
            </a:extLst>
          </p:cNvPr>
          <p:cNvSpPr/>
          <p:nvPr/>
        </p:nvSpPr>
        <p:spPr>
          <a:xfrm>
            <a:off x="6791778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923C5AD9-3D44-BE1A-B157-19E36DCF0E93}"/>
              </a:ext>
            </a:extLst>
          </p:cNvPr>
          <p:cNvSpPr/>
          <p:nvPr/>
        </p:nvSpPr>
        <p:spPr>
          <a:xfrm>
            <a:off x="7446377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4B7A21FE-F5E0-9F63-3494-28E28FE78CA9}"/>
              </a:ext>
            </a:extLst>
          </p:cNvPr>
          <p:cNvSpPr/>
          <p:nvPr/>
        </p:nvSpPr>
        <p:spPr>
          <a:xfrm>
            <a:off x="7446378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505E30FD-83D2-42D7-EA1B-C5880493C3DE}"/>
              </a:ext>
            </a:extLst>
          </p:cNvPr>
          <p:cNvSpPr/>
          <p:nvPr/>
        </p:nvSpPr>
        <p:spPr>
          <a:xfrm>
            <a:off x="8023859" y="290499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1418F533-B9DC-D23C-226C-8A19D9BF6B5C}"/>
              </a:ext>
            </a:extLst>
          </p:cNvPr>
          <p:cNvSpPr/>
          <p:nvPr/>
        </p:nvSpPr>
        <p:spPr>
          <a:xfrm>
            <a:off x="8023860" y="241184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6F791362-EE2D-A80C-B390-96CEE1235319}"/>
              </a:ext>
            </a:extLst>
          </p:cNvPr>
          <p:cNvSpPr/>
          <p:nvPr/>
        </p:nvSpPr>
        <p:spPr>
          <a:xfrm>
            <a:off x="744637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7EA0E66F-2C56-4699-90C2-E11DFE64020A}"/>
              </a:ext>
            </a:extLst>
          </p:cNvPr>
          <p:cNvSpPr/>
          <p:nvPr/>
        </p:nvSpPr>
        <p:spPr>
          <a:xfrm>
            <a:off x="8023858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F1326F6F-1BB4-2321-54EB-340934E367A0}"/>
              </a:ext>
            </a:extLst>
          </p:cNvPr>
          <p:cNvSpPr/>
          <p:nvPr/>
        </p:nvSpPr>
        <p:spPr>
          <a:xfrm>
            <a:off x="8566517" y="290499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BD350A14-3E23-D391-6110-C15B833A667F}"/>
              </a:ext>
            </a:extLst>
          </p:cNvPr>
          <p:cNvSpPr/>
          <p:nvPr/>
        </p:nvSpPr>
        <p:spPr>
          <a:xfrm>
            <a:off x="8566518" y="241399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A7B7A160-A611-D5EE-8540-A3D04B6DFBBF}"/>
              </a:ext>
            </a:extLst>
          </p:cNvPr>
          <p:cNvSpPr/>
          <p:nvPr/>
        </p:nvSpPr>
        <p:spPr>
          <a:xfrm>
            <a:off x="8566517" y="339824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35E8622A-D2D8-18E6-BD13-A27C66445F1B}"/>
              </a:ext>
            </a:extLst>
          </p:cNvPr>
          <p:cNvSpPr/>
          <p:nvPr/>
        </p:nvSpPr>
        <p:spPr>
          <a:xfrm>
            <a:off x="420914" y="2148114"/>
            <a:ext cx="5642609" cy="19040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5F36CAE-5A06-7B77-F326-CDAEA00F4E8D}"/>
              </a:ext>
            </a:extLst>
          </p:cNvPr>
          <p:cNvSpPr/>
          <p:nvPr/>
        </p:nvSpPr>
        <p:spPr>
          <a:xfrm>
            <a:off x="6063523" y="2148114"/>
            <a:ext cx="2985475" cy="19040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B8F9657-34F2-4072-D0C6-829BC54243B9}"/>
              </a:ext>
            </a:extLst>
          </p:cNvPr>
          <p:cNvSpPr txBox="1"/>
          <p:nvPr/>
        </p:nvSpPr>
        <p:spPr>
          <a:xfrm>
            <a:off x="6252630" y="4131514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 fois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E71AAF6-AE21-4D73-D226-28B0C92ECF3A}"/>
              </a:ext>
            </a:extLst>
          </p:cNvPr>
          <p:cNvSpPr txBox="1"/>
          <p:nvPr/>
        </p:nvSpPr>
        <p:spPr>
          <a:xfrm>
            <a:off x="1305737" y="2720743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30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6722DCA-9ADB-F26F-F307-7658E726A508}"/>
              </a:ext>
            </a:extLst>
          </p:cNvPr>
          <p:cNvSpPr txBox="1"/>
          <p:nvPr/>
        </p:nvSpPr>
        <p:spPr>
          <a:xfrm>
            <a:off x="6304514" y="2710195"/>
            <a:ext cx="26546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 ×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15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A6ADF62-EFD4-4A44-A67E-6BE8F99C9AD9}"/>
              </a:ext>
            </a:extLst>
          </p:cNvPr>
          <p:cNvSpPr txBox="1"/>
          <p:nvPr/>
        </p:nvSpPr>
        <p:spPr>
          <a:xfrm>
            <a:off x="5286533" y="965135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30 + 15 = </a:t>
            </a:r>
            <a:r>
              <a:rPr lang="fr-FR" sz="4800" dirty="0">
                <a:solidFill>
                  <a:srgbClr val="FF0000"/>
                </a:solidFill>
              </a:rPr>
              <a:t>45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E0BCD25D-BC68-CFDE-C170-936533E7F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05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362D0-2E22-C439-9698-F6621606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E0B583-1C5C-2D29-BA98-FE163C633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2</a:t>
            </a:r>
            <a:r>
              <a:rPr lang="fr-FR" baseline="30000" dirty="0"/>
              <a:t>e</a:t>
            </a:r>
            <a:r>
              <a:rPr lang="fr-FR" dirty="0"/>
              <a:t> exemple.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91B083B-12F9-5270-D90D-2190DB0AF3DC}"/>
              </a:ext>
            </a:extLst>
          </p:cNvPr>
          <p:cNvSpPr/>
          <p:nvPr/>
        </p:nvSpPr>
        <p:spPr>
          <a:xfrm>
            <a:off x="55731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EFC9FD67-FF76-9603-CC35-5E6E535174F1}"/>
              </a:ext>
            </a:extLst>
          </p:cNvPr>
          <p:cNvSpPr/>
          <p:nvPr/>
        </p:nvSpPr>
        <p:spPr>
          <a:xfrm>
            <a:off x="55731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CA449FE-B7D1-CB55-D47E-F5A15D59D47F}"/>
              </a:ext>
            </a:extLst>
          </p:cNvPr>
          <p:cNvSpPr/>
          <p:nvPr/>
        </p:nvSpPr>
        <p:spPr>
          <a:xfrm>
            <a:off x="113479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A487355-CDC6-1817-BB74-422B9EB2E363}"/>
              </a:ext>
            </a:extLst>
          </p:cNvPr>
          <p:cNvSpPr/>
          <p:nvPr/>
        </p:nvSpPr>
        <p:spPr>
          <a:xfrm>
            <a:off x="113479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6229B3E-95BE-30A0-95CA-777262BCD091}"/>
              </a:ext>
            </a:extLst>
          </p:cNvPr>
          <p:cNvSpPr txBox="1"/>
          <p:nvPr/>
        </p:nvSpPr>
        <p:spPr>
          <a:xfrm>
            <a:off x="1672425" y="4855637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fois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A441812-F389-093A-72E1-37E91672BE19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12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5D62625-F42A-69A8-1DC7-C9761F1AFF9D}"/>
              </a:ext>
            </a:extLst>
          </p:cNvPr>
          <p:cNvSpPr/>
          <p:nvPr/>
        </p:nvSpPr>
        <p:spPr>
          <a:xfrm>
            <a:off x="55731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3DD1F5C8-7746-ACE6-7312-0E15CA3B96A3}"/>
              </a:ext>
            </a:extLst>
          </p:cNvPr>
          <p:cNvSpPr/>
          <p:nvPr/>
        </p:nvSpPr>
        <p:spPr>
          <a:xfrm>
            <a:off x="113479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7E7666B3-9413-9AB7-7BF4-9D63B2E239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A566E39-04FB-2F22-B5FA-1ED2D6142892}"/>
              </a:ext>
            </a:extLst>
          </p:cNvPr>
          <p:cNvSpPr/>
          <p:nvPr/>
        </p:nvSpPr>
        <p:spPr>
          <a:xfrm>
            <a:off x="167745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FC61F66D-6652-1AB3-CCB7-19E7E2FB3486}"/>
              </a:ext>
            </a:extLst>
          </p:cNvPr>
          <p:cNvSpPr/>
          <p:nvPr/>
        </p:nvSpPr>
        <p:spPr>
          <a:xfrm>
            <a:off x="167745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029CF831-C4D4-AEBE-46E9-E23AA7FB49B3}"/>
              </a:ext>
            </a:extLst>
          </p:cNvPr>
          <p:cNvSpPr/>
          <p:nvPr/>
        </p:nvSpPr>
        <p:spPr>
          <a:xfrm>
            <a:off x="225493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512FE94-39FE-32FC-3212-FEA58CC82DF3}"/>
              </a:ext>
            </a:extLst>
          </p:cNvPr>
          <p:cNvSpPr/>
          <p:nvPr/>
        </p:nvSpPr>
        <p:spPr>
          <a:xfrm>
            <a:off x="225493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2D74C409-F774-CE8A-DB98-AEDCD2DA391F}"/>
              </a:ext>
            </a:extLst>
          </p:cNvPr>
          <p:cNvSpPr/>
          <p:nvPr/>
        </p:nvSpPr>
        <p:spPr>
          <a:xfrm>
            <a:off x="167745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70CF90F-CD63-787A-4F0B-0106EBFD5828}"/>
              </a:ext>
            </a:extLst>
          </p:cNvPr>
          <p:cNvSpPr/>
          <p:nvPr/>
        </p:nvSpPr>
        <p:spPr>
          <a:xfrm>
            <a:off x="225493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D1A74628-1979-A6BC-8B0B-2E3AA7237BE5}"/>
              </a:ext>
            </a:extLst>
          </p:cNvPr>
          <p:cNvSpPr/>
          <p:nvPr/>
        </p:nvSpPr>
        <p:spPr>
          <a:xfrm>
            <a:off x="282312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90810DF-29CB-4DC0-1C83-BE154A3498B5}"/>
              </a:ext>
            </a:extLst>
          </p:cNvPr>
          <p:cNvSpPr/>
          <p:nvPr/>
        </p:nvSpPr>
        <p:spPr>
          <a:xfrm>
            <a:off x="282312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F980B3EF-C107-CDB7-14F5-A47207B77947}"/>
              </a:ext>
            </a:extLst>
          </p:cNvPr>
          <p:cNvSpPr/>
          <p:nvPr/>
        </p:nvSpPr>
        <p:spPr>
          <a:xfrm>
            <a:off x="340060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53397697-E600-9F48-289E-C7A633AA3C96}"/>
              </a:ext>
            </a:extLst>
          </p:cNvPr>
          <p:cNvSpPr/>
          <p:nvPr/>
        </p:nvSpPr>
        <p:spPr>
          <a:xfrm>
            <a:off x="340060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473A34E-7F3F-D427-4C82-8F35672E8E9B}"/>
              </a:ext>
            </a:extLst>
          </p:cNvPr>
          <p:cNvSpPr/>
          <p:nvPr/>
        </p:nvSpPr>
        <p:spPr>
          <a:xfrm>
            <a:off x="282312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57A62D6-F69A-8278-02B4-460D81EC38C3}"/>
              </a:ext>
            </a:extLst>
          </p:cNvPr>
          <p:cNvSpPr/>
          <p:nvPr/>
        </p:nvSpPr>
        <p:spPr>
          <a:xfrm>
            <a:off x="340060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386FE4CB-EEA8-48F8-5ECA-3C89C275D42F}"/>
              </a:ext>
            </a:extLst>
          </p:cNvPr>
          <p:cNvSpPr/>
          <p:nvPr/>
        </p:nvSpPr>
        <p:spPr>
          <a:xfrm>
            <a:off x="394326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1122A136-E8A6-A993-34D2-92D63A37AE02}"/>
              </a:ext>
            </a:extLst>
          </p:cNvPr>
          <p:cNvSpPr/>
          <p:nvPr/>
        </p:nvSpPr>
        <p:spPr>
          <a:xfrm>
            <a:off x="394326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C19B332B-47A2-4165-4D25-ECCC1926A50D}"/>
              </a:ext>
            </a:extLst>
          </p:cNvPr>
          <p:cNvSpPr/>
          <p:nvPr/>
        </p:nvSpPr>
        <p:spPr>
          <a:xfrm>
            <a:off x="452074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BE2EE83F-519F-486A-BB62-FB93D1A90A7A}"/>
              </a:ext>
            </a:extLst>
          </p:cNvPr>
          <p:cNvSpPr/>
          <p:nvPr/>
        </p:nvSpPr>
        <p:spPr>
          <a:xfrm>
            <a:off x="452074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191A82AD-EFBA-7446-15E2-3BE2F2276F6B}"/>
              </a:ext>
            </a:extLst>
          </p:cNvPr>
          <p:cNvSpPr/>
          <p:nvPr/>
        </p:nvSpPr>
        <p:spPr>
          <a:xfrm>
            <a:off x="394326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BBFEB0EA-D2A7-C1EC-92F0-B6E3DDC8641F}"/>
              </a:ext>
            </a:extLst>
          </p:cNvPr>
          <p:cNvSpPr/>
          <p:nvPr/>
        </p:nvSpPr>
        <p:spPr>
          <a:xfrm>
            <a:off x="452074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B0A67F9F-4E9D-2556-06E8-CBC3CFBD7263}"/>
              </a:ext>
            </a:extLst>
          </p:cNvPr>
          <p:cNvSpPr/>
          <p:nvPr/>
        </p:nvSpPr>
        <p:spPr>
          <a:xfrm>
            <a:off x="5094157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A7D4EB86-503A-0150-C755-EC9CE690D408}"/>
              </a:ext>
            </a:extLst>
          </p:cNvPr>
          <p:cNvSpPr/>
          <p:nvPr/>
        </p:nvSpPr>
        <p:spPr>
          <a:xfrm>
            <a:off x="5094158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130E63E7-20C3-C449-DA42-1F81088C22F6}"/>
              </a:ext>
            </a:extLst>
          </p:cNvPr>
          <p:cNvSpPr/>
          <p:nvPr/>
        </p:nvSpPr>
        <p:spPr>
          <a:xfrm>
            <a:off x="5671639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F986E42F-DF40-DE05-7344-49F5EBD35F0F}"/>
              </a:ext>
            </a:extLst>
          </p:cNvPr>
          <p:cNvSpPr/>
          <p:nvPr/>
        </p:nvSpPr>
        <p:spPr>
          <a:xfrm>
            <a:off x="5671640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8C0DC004-240A-956F-4DC3-AF7908A28163}"/>
              </a:ext>
            </a:extLst>
          </p:cNvPr>
          <p:cNvSpPr/>
          <p:nvPr/>
        </p:nvSpPr>
        <p:spPr>
          <a:xfrm>
            <a:off x="509415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B592A992-2957-7191-9B9A-C656924E81A5}"/>
              </a:ext>
            </a:extLst>
          </p:cNvPr>
          <p:cNvSpPr/>
          <p:nvPr/>
        </p:nvSpPr>
        <p:spPr>
          <a:xfrm>
            <a:off x="5671638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71E1F0FD-02FB-6A9A-6268-E9E46340B2DE}"/>
              </a:ext>
            </a:extLst>
          </p:cNvPr>
          <p:cNvSpPr/>
          <p:nvPr/>
        </p:nvSpPr>
        <p:spPr>
          <a:xfrm>
            <a:off x="7008332" y="290500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1C20DB34-0F7A-4047-6B63-16231DDF6FD4}"/>
              </a:ext>
            </a:extLst>
          </p:cNvPr>
          <p:cNvSpPr/>
          <p:nvPr/>
        </p:nvSpPr>
        <p:spPr>
          <a:xfrm>
            <a:off x="7008333" y="241400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19A007CD-EA5B-E372-2AFD-4E1DCA872F01}"/>
              </a:ext>
            </a:extLst>
          </p:cNvPr>
          <p:cNvSpPr/>
          <p:nvPr/>
        </p:nvSpPr>
        <p:spPr>
          <a:xfrm>
            <a:off x="7585814" y="290500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2074EA4C-9B73-A9DE-D25F-04844B88A4E2}"/>
              </a:ext>
            </a:extLst>
          </p:cNvPr>
          <p:cNvSpPr/>
          <p:nvPr/>
        </p:nvSpPr>
        <p:spPr>
          <a:xfrm>
            <a:off x="7585815" y="241185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02BCC373-3021-E2BD-F71F-B6B2F958373D}"/>
              </a:ext>
            </a:extLst>
          </p:cNvPr>
          <p:cNvSpPr/>
          <p:nvPr/>
        </p:nvSpPr>
        <p:spPr>
          <a:xfrm>
            <a:off x="7008332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4FFF94BF-5687-053B-6917-CD0AF37A6A8A}"/>
              </a:ext>
            </a:extLst>
          </p:cNvPr>
          <p:cNvSpPr/>
          <p:nvPr/>
        </p:nvSpPr>
        <p:spPr>
          <a:xfrm>
            <a:off x="7585813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61592FB8-3BE2-16D5-D5C4-0619A3ABCB2F}"/>
              </a:ext>
            </a:extLst>
          </p:cNvPr>
          <p:cNvSpPr/>
          <p:nvPr/>
        </p:nvSpPr>
        <p:spPr>
          <a:xfrm>
            <a:off x="420914" y="2148114"/>
            <a:ext cx="5946045" cy="27075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B84BF15-CE20-32B4-8B3A-174F7C76A263}"/>
              </a:ext>
            </a:extLst>
          </p:cNvPr>
          <p:cNvSpPr/>
          <p:nvPr/>
        </p:nvSpPr>
        <p:spPr>
          <a:xfrm>
            <a:off x="6670865" y="2148114"/>
            <a:ext cx="1610739" cy="27075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40ED08D-9531-73FE-0FD8-01FB194189A7}"/>
              </a:ext>
            </a:extLst>
          </p:cNvPr>
          <p:cNvSpPr txBox="1"/>
          <p:nvPr/>
        </p:nvSpPr>
        <p:spPr>
          <a:xfrm>
            <a:off x="1333013" y="3067463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40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FB1252-B6AB-30B7-5BA2-F455A6862A19}"/>
              </a:ext>
            </a:extLst>
          </p:cNvPr>
          <p:cNvSpPr txBox="1"/>
          <p:nvPr/>
        </p:nvSpPr>
        <p:spPr>
          <a:xfrm>
            <a:off x="6366959" y="3016305"/>
            <a:ext cx="26546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8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21A0252-0625-2C61-AD4A-9C8F9DCDE48F}"/>
              </a:ext>
            </a:extLst>
          </p:cNvPr>
          <p:cNvSpPr txBox="1"/>
          <p:nvPr/>
        </p:nvSpPr>
        <p:spPr>
          <a:xfrm>
            <a:off x="5286533" y="965135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40 + 8 = </a:t>
            </a:r>
            <a:r>
              <a:rPr lang="fr-FR" sz="4800" dirty="0">
                <a:solidFill>
                  <a:srgbClr val="FF0000"/>
                </a:solidFill>
              </a:rPr>
              <a:t>48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EEEE76C5-DFE0-D103-CBFA-EEFC7B3D330C}"/>
              </a:ext>
            </a:extLst>
          </p:cNvPr>
          <p:cNvSpPr/>
          <p:nvPr/>
        </p:nvSpPr>
        <p:spPr>
          <a:xfrm>
            <a:off x="55305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B655DED3-F9BD-40F7-B640-27A11DA4334A}"/>
              </a:ext>
            </a:extLst>
          </p:cNvPr>
          <p:cNvSpPr/>
          <p:nvPr/>
        </p:nvSpPr>
        <p:spPr>
          <a:xfrm>
            <a:off x="113053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AE91676-B304-B5B5-4C9E-6A62614F8CA5}"/>
              </a:ext>
            </a:extLst>
          </p:cNvPr>
          <p:cNvSpPr/>
          <p:nvPr/>
        </p:nvSpPr>
        <p:spPr>
          <a:xfrm>
            <a:off x="167319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17FA006-F73E-696C-3ED3-76108FCC7866}"/>
              </a:ext>
            </a:extLst>
          </p:cNvPr>
          <p:cNvSpPr/>
          <p:nvPr/>
        </p:nvSpPr>
        <p:spPr>
          <a:xfrm>
            <a:off x="225067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8FB5646-A170-B20F-17D9-1F208127D7B8}"/>
              </a:ext>
            </a:extLst>
          </p:cNvPr>
          <p:cNvSpPr/>
          <p:nvPr/>
        </p:nvSpPr>
        <p:spPr>
          <a:xfrm>
            <a:off x="281886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BFB0584-00F8-611E-18DA-AAF50934232C}"/>
              </a:ext>
            </a:extLst>
          </p:cNvPr>
          <p:cNvSpPr/>
          <p:nvPr/>
        </p:nvSpPr>
        <p:spPr>
          <a:xfrm>
            <a:off x="339634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09BC1A6-AC31-BE87-F3FF-DCB6C25C1867}"/>
              </a:ext>
            </a:extLst>
          </p:cNvPr>
          <p:cNvSpPr/>
          <p:nvPr/>
        </p:nvSpPr>
        <p:spPr>
          <a:xfrm>
            <a:off x="393900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D0B8AC35-1437-1907-6E81-0317D2812671}"/>
              </a:ext>
            </a:extLst>
          </p:cNvPr>
          <p:cNvSpPr/>
          <p:nvPr/>
        </p:nvSpPr>
        <p:spPr>
          <a:xfrm>
            <a:off x="451648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4D42152-CE15-7E95-ABF1-83FD8B8B198C}"/>
              </a:ext>
            </a:extLst>
          </p:cNvPr>
          <p:cNvSpPr/>
          <p:nvPr/>
        </p:nvSpPr>
        <p:spPr>
          <a:xfrm>
            <a:off x="508989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5709339-2DB5-4067-FF71-4B3DE194A2E5}"/>
              </a:ext>
            </a:extLst>
          </p:cNvPr>
          <p:cNvSpPr/>
          <p:nvPr/>
        </p:nvSpPr>
        <p:spPr>
          <a:xfrm>
            <a:off x="5667377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4C7E5AC-CAE2-377C-61B9-277F08CDDB2B}"/>
              </a:ext>
            </a:extLst>
          </p:cNvPr>
          <p:cNvSpPr/>
          <p:nvPr/>
        </p:nvSpPr>
        <p:spPr>
          <a:xfrm>
            <a:off x="7008332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977F3EEC-EF96-A6EA-5599-D41E2D812455}"/>
              </a:ext>
            </a:extLst>
          </p:cNvPr>
          <p:cNvSpPr/>
          <p:nvPr/>
        </p:nvSpPr>
        <p:spPr>
          <a:xfrm>
            <a:off x="7585813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544895E-469A-735B-D79C-D2E8A175CC3F}"/>
              </a:ext>
            </a:extLst>
          </p:cNvPr>
          <p:cNvSpPr txBox="1"/>
          <p:nvPr/>
        </p:nvSpPr>
        <p:spPr>
          <a:xfrm>
            <a:off x="6396751" y="4985911"/>
            <a:ext cx="214964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 fois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828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F7E41-C5FE-2356-6470-5D6ABC368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1368C3-477D-CCCD-8213-5095A9DEC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en utilisant la stratégie.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F33841E4-02BC-5AD0-BC95-EAD296C1B2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8D6C96C-055B-9144-25A7-8CCD775F2FDC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15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…</a:t>
            </a:r>
          </a:p>
        </p:txBody>
      </p:sp>
    </p:spTree>
    <p:extLst>
      <p:ext uri="{BB962C8B-B14F-4D97-AF65-F5344CB8AC3E}">
        <p14:creationId xmlns:p14="http://schemas.microsoft.com/office/powerpoint/2010/main" val="1517730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290FD-AF62-CFB0-B8F1-158884821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7F6F10-86DA-E5ED-EF28-B83CE3F92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3B851C5-E608-AC7F-D0B8-16DE49022C15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15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…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8AABE79C-586A-FD69-0446-2B1F34037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606281-0C43-EB5B-B448-5EDB7B2C13B7}"/>
              </a:ext>
            </a:extLst>
          </p:cNvPr>
          <p:cNvSpPr txBox="1"/>
          <p:nvPr/>
        </p:nvSpPr>
        <p:spPr>
          <a:xfrm>
            <a:off x="2970530" y="1744090"/>
            <a:ext cx="48671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5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4</a:t>
            </a:r>
            <a:r>
              <a:rPr lang="fr-FR" sz="4800" dirty="0"/>
              <a:t> = …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81CD143-F3FF-C183-5558-C1013635B1B3}"/>
              </a:ext>
            </a:extLst>
          </p:cNvPr>
          <p:cNvGrpSpPr/>
          <p:nvPr/>
        </p:nvGrpSpPr>
        <p:grpSpPr>
          <a:xfrm>
            <a:off x="3313136" y="2491894"/>
            <a:ext cx="1519645" cy="898281"/>
            <a:chOff x="3313136" y="2491894"/>
            <a:chExt cx="1519645" cy="898281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444CB4BD-D598-31CA-1366-4B213AAA26BD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40</a:t>
              </a:r>
            </a:p>
          </p:txBody>
        </p:sp>
        <p:sp>
          <p:nvSpPr>
            <p:cNvPr id="5" name="Accolade ouvrante 4">
              <a:extLst>
                <a:ext uri="{FF2B5EF4-FFF2-40B4-BE49-F238E27FC236}">
                  <a16:creationId xmlns:a16="http://schemas.microsoft.com/office/drawing/2014/main" id="{79FFCAF0-7DEC-3802-E740-EE5428FEBA53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AB1D029B-E1C6-9C2D-91F1-A5C50BE20A26}"/>
              </a:ext>
            </a:extLst>
          </p:cNvPr>
          <p:cNvGrpSpPr/>
          <p:nvPr/>
        </p:nvGrpSpPr>
        <p:grpSpPr>
          <a:xfrm>
            <a:off x="5175388" y="2493772"/>
            <a:ext cx="1519645" cy="898281"/>
            <a:chOff x="3313136" y="2491894"/>
            <a:chExt cx="1519645" cy="898281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A0426B3-6DB6-F4DC-41E3-34B3DD13482C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20</a:t>
              </a:r>
            </a:p>
          </p:txBody>
        </p:sp>
        <p:sp>
          <p:nvSpPr>
            <p:cNvPr id="9" name="Accolade ouvrante 8">
              <a:extLst>
                <a:ext uri="{FF2B5EF4-FFF2-40B4-BE49-F238E27FC236}">
                  <a16:creationId xmlns:a16="http://schemas.microsoft.com/office/drawing/2014/main" id="{9B2F6BC1-049C-9469-971E-DED53D24400F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C0F2BFF8-BD24-64AC-9619-57ACBED4E850}"/>
              </a:ext>
            </a:extLst>
          </p:cNvPr>
          <p:cNvSpPr txBox="1"/>
          <p:nvPr/>
        </p:nvSpPr>
        <p:spPr>
          <a:xfrm>
            <a:off x="7037640" y="1744090"/>
            <a:ext cx="86171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>
                <a:solidFill>
                  <a:srgbClr val="FF0000"/>
                </a:solidFill>
              </a:rPr>
              <a:t>52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1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F7E41-C5FE-2356-6470-5D6ABC368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1368C3-477D-CCCD-8213-5095A9DEC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en utilisant la stratégie.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F33841E4-02BC-5AD0-BC95-EAD296C1B2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8D6C96C-055B-9144-25A7-8CCD775F2FDC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13 × </a:t>
            </a:r>
            <a:r>
              <a:rPr lang="fr-FR" sz="4800" dirty="0">
                <a:solidFill>
                  <a:srgbClr val="00B050"/>
                </a:solidFill>
              </a:rPr>
              <a:t>7</a:t>
            </a:r>
            <a:r>
              <a:rPr lang="fr-FR" sz="4800" dirty="0"/>
              <a:t> = …</a:t>
            </a:r>
          </a:p>
        </p:txBody>
      </p:sp>
    </p:spTree>
    <p:extLst>
      <p:ext uri="{BB962C8B-B14F-4D97-AF65-F5344CB8AC3E}">
        <p14:creationId xmlns:p14="http://schemas.microsoft.com/office/powerpoint/2010/main" val="2010987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290FD-AF62-CFB0-B8F1-158884821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7F6F10-86DA-E5ED-EF28-B83CE3F92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3B851C5-E608-AC7F-D0B8-16DE49022C15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13 × </a:t>
            </a:r>
            <a:r>
              <a:rPr lang="fr-FR" sz="4800" dirty="0">
                <a:solidFill>
                  <a:srgbClr val="00B050"/>
                </a:solidFill>
              </a:rPr>
              <a:t>7</a:t>
            </a:r>
            <a:r>
              <a:rPr lang="fr-FR" sz="4800" dirty="0"/>
              <a:t> = …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8AABE79C-586A-FD69-0446-2B1F34037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606281-0C43-EB5B-B448-5EDB7B2C13B7}"/>
              </a:ext>
            </a:extLst>
          </p:cNvPr>
          <p:cNvSpPr txBox="1"/>
          <p:nvPr/>
        </p:nvSpPr>
        <p:spPr>
          <a:xfrm>
            <a:off x="2970530" y="1744090"/>
            <a:ext cx="48671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7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3</a:t>
            </a:r>
            <a:r>
              <a:rPr lang="fr-FR" sz="4800" dirty="0"/>
              <a:t> × </a:t>
            </a:r>
            <a:r>
              <a:rPr lang="fr-FR" sz="4800" dirty="0">
                <a:solidFill>
                  <a:srgbClr val="00B050"/>
                </a:solidFill>
              </a:rPr>
              <a:t>7</a:t>
            </a:r>
            <a:r>
              <a:rPr lang="fr-FR" sz="4800" dirty="0"/>
              <a:t> = …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81CD143-F3FF-C183-5558-C1013635B1B3}"/>
              </a:ext>
            </a:extLst>
          </p:cNvPr>
          <p:cNvGrpSpPr/>
          <p:nvPr/>
        </p:nvGrpSpPr>
        <p:grpSpPr>
          <a:xfrm>
            <a:off x="3313136" y="2491894"/>
            <a:ext cx="1519645" cy="898281"/>
            <a:chOff x="3313136" y="2491894"/>
            <a:chExt cx="1519645" cy="898281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444CB4BD-D598-31CA-1366-4B213AAA26BD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70</a:t>
              </a:r>
            </a:p>
          </p:txBody>
        </p:sp>
        <p:sp>
          <p:nvSpPr>
            <p:cNvPr id="5" name="Accolade ouvrante 4">
              <a:extLst>
                <a:ext uri="{FF2B5EF4-FFF2-40B4-BE49-F238E27FC236}">
                  <a16:creationId xmlns:a16="http://schemas.microsoft.com/office/drawing/2014/main" id="{79FFCAF0-7DEC-3802-E740-EE5428FEBA53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AB1D029B-E1C6-9C2D-91F1-A5C50BE20A26}"/>
              </a:ext>
            </a:extLst>
          </p:cNvPr>
          <p:cNvGrpSpPr/>
          <p:nvPr/>
        </p:nvGrpSpPr>
        <p:grpSpPr>
          <a:xfrm>
            <a:off x="5175388" y="2493772"/>
            <a:ext cx="1519645" cy="898281"/>
            <a:chOff x="3313136" y="2491894"/>
            <a:chExt cx="1519645" cy="898281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A0426B3-6DB6-F4DC-41E3-34B3DD13482C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70C0"/>
                  </a:solidFill>
                </a:rPr>
                <a:t>21</a:t>
              </a:r>
            </a:p>
          </p:txBody>
        </p:sp>
        <p:sp>
          <p:nvSpPr>
            <p:cNvPr id="9" name="Accolade ouvrante 8">
              <a:extLst>
                <a:ext uri="{FF2B5EF4-FFF2-40B4-BE49-F238E27FC236}">
                  <a16:creationId xmlns:a16="http://schemas.microsoft.com/office/drawing/2014/main" id="{9B2F6BC1-049C-9469-971E-DED53D24400F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C0F2BFF8-BD24-64AC-9619-57ACBED4E850}"/>
              </a:ext>
            </a:extLst>
          </p:cNvPr>
          <p:cNvSpPr txBox="1"/>
          <p:nvPr/>
        </p:nvSpPr>
        <p:spPr>
          <a:xfrm>
            <a:off x="7037640" y="1744090"/>
            <a:ext cx="86171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91</a:t>
            </a:r>
          </a:p>
        </p:txBody>
      </p:sp>
    </p:spTree>
    <p:extLst>
      <p:ext uri="{BB962C8B-B14F-4D97-AF65-F5344CB8AC3E}">
        <p14:creationId xmlns:p14="http://schemas.microsoft.com/office/powerpoint/2010/main" val="414345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stratégie de calcul.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26 ×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…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D22E3E5-56C0-EF5A-0785-7BC6022B6C56}"/>
              </a:ext>
            </a:extLst>
          </p:cNvPr>
          <p:cNvSpPr txBox="1"/>
          <p:nvPr/>
        </p:nvSpPr>
        <p:spPr>
          <a:xfrm>
            <a:off x="5286533" y="965135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60 + 18 = </a:t>
            </a:r>
            <a:r>
              <a:rPr lang="fr-FR" sz="4800" dirty="0">
                <a:solidFill>
                  <a:srgbClr val="FF0000"/>
                </a:solidFill>
              </a:rPr>
              <a:t>78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19AF72C-CC12-2017-257F-7819A51E4350}"/>
              </a:ext>
            </a:extLst>
          </p:cNvPr>
          <p:cNvSpPr/>
          <p:nvPr/>
        </p:nvSpPr>
        <p:spPr>
          <a:xfrm>
            <a:off x="3814966" y="198971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7B64E2A4-C9DF-C776-16A2-477584847844}"/>
              </a:ext>
            </a:extLst>
          </p:cNvPr>
          <p:cNvSpPr/>
          <p:nvPr/>
        </p:nvSpPr>
        <p:spPr>
          <a:xfrm>
            <a:off x="4650019" y="26182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E93934D4-0A58-CF42-B0AF-7BAD3C2ACCE1}"/>
              </a:ext>
            </a:extLst>
          </p:cNvPr>
          <p:cNvSpPr/>
          <p:nvPr/>
        </p:nvSpPr>
        <p:spPr>
          <a:xfrm>
            <a:off x="3976299" y="198971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5542250B-9BEF-C7B7-B28D-BFD95AA717B3}"/>
              </a:ext>
            </a:extLst>
          </p:cNvPr>
          <p:cNvSpPr/>
          <p:nvPr/>
        </p:nvSpPr>
        <p:spPr>
          <a:xfrm>
            <a:off x="4500122" y="22626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BF8AFD1-20A8-A6C7-4BF5-560BCB478A8D}"/>
              </a:ext>
            </a:extLst>
          </p:cNvPr>
          <p:cNvSpPr/>
          <p:nvPr/>
        </p:nvSpPr>
        <p:spPr>
          <a:xfrm>
            <a:off x="4650577" y="22626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88C5CF51-E8CD-2F98-44C8-E64E22C3855C}"/>
              </a:ext>
            </a:extLst>
          </p:cNvPr>
          <p:cNvSpPr/>
          <p:nvPr/>
        </p:nvSpPr>
        <p:spPr>
          <a:xfrm>
            <a:off x="4500122" y="24404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36FEFA03-0412-D6BC-D937-0E233E9F1831}"/>
              </a:ext>
            </a:extLst>
          </p:cNvPr>
          <p:cNvSpPr/>
          <p:nvPr/>
        </p:nvSpPr>
        <p:spPr>
          <a:xfrm>
            <a:off x="4650577" y="24404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60AECBD7-135B-C0CE-6CB2-74AF31830A87}"/>
              </a:ext>
            </a:extLst>
          </p:cNvPr>
          <p:cNvSpPr/>
          <p:nvPr/>
        </p:nvSpPr>
        <p:spPr>
          <a:xfrm>
            <a:off x="4500122" y="26182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9193D36-3BA0-7BED-99C0-6C453514321F}"/>
              </a:ext>
            </a:extLst>
          </p:cNvPr>
          <p:cNvSpPr/>
          <p:nvPr/>
        </p:nvSpPr>
        <p:spPr>
          <a:xfrm>
            <a:off x="3814408" y="315608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7513ED7F-1C4A-979F-D550-1BAC1803DA66}"/>
              </a:ext>
            </a:extLst>
          </p:cNvPr>
          <p:cNvSpPr/>
          <p:nvPr/>
        </p:nvSpPr>
        <p:spPr>
          <a:xfrm>
            <a:off x="4649461" y="37846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6A5EAB8-9912-5AD4-DCC5-FBD03938EAB2}"/>
              </a:ext>
            </a:extLst>
          </p:cNvPr>
          <p:cNvSpPr/>
          <p:nvPr/>
        </p:nvSpPr>
        <p:spPr>
          <a:xfrm>
            <a:off x="3975741" y="315608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5F1D0EB1-FCBE-0F9B-AE2C-F9CF9184CECB}"/>
              </a:ext>
            </a:extLst>
          </p:cNvPr>
          <p:cNvSpPr/>
          <p:nvPr/>
        </p:nvSpPr>
        <p:spPr>
          <a:xfrm>
            <a:off x="4499564" y="342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75738289-5495-916C-CA39-BBEFC2FC102B}"/>
              </a:ext>
            </a:extLst>
          </p:cNvPr>
          <p:cNvSpPr/>
          <p:nvPr/>
        </p:nvSpPr>
        <p:spPr>
          <a:xfrm>
            <a:off x="4650019" y="34290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EF0F9206-DDA7-102E-A8CC-2344AF15D08B}"/>
              </a:ext>
            </a:extLst>
          </p:cNvPr>
          <p:cNvSpPr/>
          <p:nvPr/>
        </p:nvSpPr>
        <p:spPr>
          <a:xfrm>
            <a:off x="4499564" y="36068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2889D424-8F37-E9AE-57F3-82DF546BD7B3}"/>
              </a:ext>
            </a:extLst>
          </p:cNvPr>
          <p:cNvSpPr/>
          <p:nvPr/>
        </p:nvSpPr>
        <p:spPr>
          <a:xfrm>
            <a:off x="4650019" y="36068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4DA832D-69E4-9A37-96F3-074F8796813D}"/>
              </a:ext>
            </a:extLst>
          </p:cNvPr>
          <p:cNvSpPr/>
          <p:nvPr/>
        </p:nvSpPr>
        <p:spPr>
          <a:xfrm>
            <a:off x="4499564" y="378460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4A90C81-814E-0262-D49C-A8E42E512C15}"/>
              </a:ext>
            </a:extLst>
          </p:cNvPr>
          <p:cNvSpPr/>
          <p:nvPr/>
        </p:nvSpPr>
        <p:spPr>
          <a:xfrm>
            <a:off x="3813850" y="437966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390396-E024-63A1-31CE-9CC8EDE0BDA0}"/>
              </a:ext>
            </a:extLst>
          </p:cNvPr>
          <p:cNvSpPr/>
          <p:nvPr/>
        </p:nvSpPr>
        <p:spPr>
          <a:xfrm>
            <a:off x="4648903" y="500818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60EC918B-97AC-33EC-0E96-64184E152C64}"/>
              </a:ext>
            </a:extLst>
          </p:cNvPr>
          <p:cNvSpPr/>
          <p:nvPr/>
        </p:nvSpPr>
        <p:spPr>
          <a:xfrm>
            <a:off x="3975183" y="437966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644B552F-1825-DFBE-61AC-48696BD64DD7}"/>
              </a:ext>
            </a:extLst>
          </p:cNvPr>
          <p:cNvSpPr/>
          <p:nvPr/>
        </p:nvSpPr>
        <p:spPr>
          <a:xfrm>
            <a:off x="4499006" y="465258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880AC033-753F-A1C1-F5C3-C6A881B39044}"/>
              </a:ext>
            </a:extLst>
          </p:cNvPr>
          <p:cNvSpPr/>
          <p:nvPr/>
        </p:nvSpPr>
        <p:spPr>
          <a:xfrm>
            <a:off x="4649461" y="465258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53C28F7D-ED36-5FD0-B502-0A1097F57F03}"/>
              </a:ext>
            </a:extLst>
          </p:cNvPr>
          <p:cNvSpPr/>
          <p:nvPr/>
        </p:nvSpPr>
        <p:spPr>
          <a:xfrm>
            <a:off x="4499006" y="483038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C6B460B-4C49-35AD-262C-AD9B2322BC01}"/>
              </a:ext>
            </a:extLst>
          </p:cNvPr>
          <p:cNvSpPr/>
          <p:nvPr/>
        </p:nvSpPr>
        <p:spPr>
          <a:xfrm>
            <a:off x="4649461" y="483038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05FE30D-8DCA-9EB0-0399-BABD19550C40}"/>
              </a:ext>
            </a:extLst>
          </p:cNvPr>
          <p:cNvSpPr/>
          <p:nvPr/>
        </p:nvSpPr>
        <p:spPr>
          <a:xfrm>
            <a:off x="4499006" y="500818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1" name="Rectangle : coins arrondis 160">
            <a:extLst>
              <a:ext uri="{FF2B5EF4-FFF2-40B4-BE49-F238E27FC236}">
                <a16:creationId xmlns:a16="http://schemas.microsoft.com/office/drawing/2014/main" id="{1E962BA2-4A37-1F33-E509-BF6BDAC6E9E4}"/>
              </a:ext>
            </a:extLst>
          </p:cNvPr>
          <p:cNvSpPr/>
          <p:nvPr/>
        </p:nvSpPr>
        <p:spPr>
          <a:xfrm>
            <a:off x="4332171" y="1901690"/>
            <a:ext cx="549669" cy="3626219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ZoneTexte 161">
            <a:extLst>
              <a:ext uri="{FF2B5EF4-FFF2-40B4-BE49-F238E27FC236}">
                <a16:creationId xmlns:a16="http://schemas.microsoft.com/office/drawing/2014/main" id="{F6CBC5D5-3C5E-1AF4-4B1B-3E4FB0210DF8}"/>
              </a:ext>
            </a:extLst>
          </p:cNvPr>
          <p:cNvSpPr txBox="1"/>
          <p:nvPr/>
        </p:nvSpPr>
        <p:spPr>
          <a:xfrm>
            <a:off x="4979183" y="3315380"/>
            <a:ext cx="160449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6 × </a:t>
            </a:r>
            <a:r>
              <a:rPr lang="fr-FR" sz="2800" dirty="0">
                <a:solidFill>
                  <a:srgbClr val="00B050"/>
                </a:solidFill>
              </a:rPr>
              <a:t>3</a:t>
            </a:r>
            <a:r>
              <a:rPr lang="fr-FR" sz="2800" dirty="0"/>
              <a:t> = 18</a:t>
            </a:r>
          </a:p>
        </p:txBody>
      </p:sp>
      <p:sp>
        <p:nvSpPr>
          <p:cNvPr id="163" name="Rectangle : coins arrondis 162">
            <a:extLst>
              <a:ext uri="{FF2B5EF4-FFF2-40B4-BE49-F238E27FC236}">
                <a16:creationId xmlns:a16="http://schemas.microsoft.com/office/drawing/2014/main" id="{0694884F-A234-E4CE-6C81-24E1310BAAA2}"/>
              </a:ext>
            </a:extLst>
          </p:cNvPr>
          <p:cNvSpPr/>
          <p:nvPr/>
        </p:nvSpPr>
        <p:spPr>
          <a:xfrm>
            <a:off x="3653275" y="1882977"/>
            <a:ext cx="549669" cy="3626219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ZoneTexte 163">
            <a:extLst>
              <a:ext uri="{FF2B5EF4-FFF2-40B4-BE49-F238E27FC236}">
                <a16:creationId xmlns:a16="http://schemas.microsoft.com/office/drawing/2014/main" id="{60BE0C4B-387B-D44C-D2D0-D801E4D6F4E6}"/>
              </a:ext>
            </a:extLst>
          </p:cNvPr>
          <p:cNvSpPr txBox="1"/>
          <p:nvPr/>
        </p:nvSpPr>
        <p:spPr>
          <a:xfrm>
            <a:off x="1287781" y="3345190"/>
            <a:ext cx="204238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20 × </a:t>
            </a:r>
            <a:r>
              <a:rPr lang="fr-FR" sz="2800" dirty="0">
                <a:solidFill>
                  <a:srgbClr val="00B050"/>
                </a:solidFill>
              </a:rPr>
              <a:t>3</a:t>
            </a:r>
            <a:r>
              <a:rPr lang="fr-FR" sz="2800" dirty="0"/>
              <a:t> = 60</a:t>
            </a:r>
          </a:p>
        </p:txBody>
      </p:sp>
    </p:spTree>
    <p:extLst>
      <p:ext uri="{BB962C8B-B14F-4D97-AF65-F5344CB8AC3E}">
        <p14:creationId xmlns:p14="http://schemas.microsoft.com/office/powerpoint/2010/main" val="275361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229</Words>
  <Application>Microsoft Office PowerPoint</Application>
  <PresentationFormat>Affichage à l'écran (4:3)</PresentationFormat>
  <Paragraphs>64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stratégie de calcul.</vt:lpstr>
      <vt:lpstr>Présentation PowerPoint</vt:lpstr>
      <vt:lpstr>2e exemple. </vt:lpstr>
      <vt:lpstr>Calcule en utilisant la stratégie.</vt:lpstr>
      <vt:lpstr>Correction</vt:lpstr>
      <vt:lpstr>Calcule en utilisant la stratégie.</vt:lpstr>
      <vt:lpstr>Correction</vt:lpstr>
      <vt:lpstr>Observe la stratégie de calcul.</vt:lpstr>
      <vt:lpstr>Exemple.</vt:lpstr>
      <vt:lpstr>Correction</vt:lpstr>
      <vt:lpstr>Pose et calcule dans ton cahier.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93</cp:revision>
  <dcterms:created xsi:type="dcterms:W3CDTF">2023-02-07T14:55:57Z</dcterms:created>
  <dcterms:modified xsi:type="dcterms:W3CDTF">2025-10-30T09:38:46Z</dcterms:modified>
</cp:coreProperties>
</file>